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8C367D-CDDD-4FA0-B34F-FF8E216EB42F}" v="20" dt="2026-01-26T09:30:13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VE ORTEGA, MARIA TERESA" userId="f9fd3dfb-4dc5-4281-a09a-715206d7b0ae" providerId="ADAL" clId="{8F6496AD-D773-4D81-AD13-A33CC2B4AB15}"/>
    <pc:docChg chg="undo custSel addSld modSld">
      <pc:chgData name="ESTEVE ORTEGA, MARIA TERESA" userId="f9fd3dfb-4dc5-4281-a09a-715206d7b0ae" providerId="ADAL" clId="{8F6496AD-D773-4D81-AD13-A33CC2B4AB15}" dt="2026-01-26T09:31:18.663" v="209"/>
      <pc:docMkLst>
        <pc:docMk/>
      </pc:docMkLst>
      <pc:sldChg chg="addSp modSp new mod">
        <pc:chgData name="ESTEVE ORTEGA, MARIA TERESA" userId="f9fd3dfb-4dc5-4281-a09a-715206d7b0ae" providerId="ADAL" clId="{8F6496AD-D773-4D81-AD13-A33CC2B4AB15}" dt="2026-01-26T09:25:55.710" v="60" actId="20577"/>
        <pc:sldMkLst>
          <pc:docMk/>
          <pc:sldMk cId="1911898509" sldId="257"/>
        </pc:sldMkLst>
        <pc:spChg chg="add mod">
          <ac:chgData name="ESTEVE ORTEGA, MARIA TERESA" userId="f9fd3dfb-4dc5-4281-a09a-715206d7b0ae" providerId="ADAL" clId="{8F6496AD-D773-4D81-AD13-A33CC2B4AB15}" dt="2026-01-26T09:25:37.360" v="53" actId="1076"/>
          <ac:spMkLst>
            <pc:docMk/>
            <pc:sldMk cId="1911898509" sldId="257"/>
            <ac:spMk id="4" creationId="{5F186E44-09D2-656F-FA69-355A7E3A4797}"/>
          </ac:spMkLst>
        </pc:spChg>
        <pc:spChg chg="add mod">
          <ac:chgData name="ESTEVE ORTEGA, MARIA TERESA" userId="f9fd3dfb-4dc5-4281-a09a-715206d7b0ae" providerId="ADAL" clId="{8F6496AD-D773-4D81-AD13-A33CC2B4AB15}" dt="2026-01-26T09:25:55.710" v="60" actId="20577"/>
          <ac:spMkLst>
            <pc:docMk/>
            <pc:sldMk cId="1911898509" sldId="257"/>
            <ac:spMk id="5" creationId="{74F86B2A-88D0-600C-BAB6-3D2492B9862D}"/>
          </ac:spMkLst>
        </pc:spChg>
        <pc:picChg chg="add mod">
          <ac:chgData name="ESTEVE ORTEGA, MARIA TERESA" userId="f9fd3dfb-4dc5-4281-a09a-715206d7b0ae" providerId="ADAL" clId="{8F6496AD-D773-4D81-AD13-A33CC2B4AB15}" dt="2026-01-26T09:02:59.690" v="2" actId="27614"/>
          <ac:picMkLst>
            <pc:docMk/>
            <pc:sldMk cId="1911898509" sldId="257"/>
            <ac:picMk id="3" creationId="{65C47306-4A95-4C5A-E878-B9FE8454491B}"/>
          </ac:picMkLst>
        </pc:picChg>
      </pc:sldChg>
      <pc:sldChg chg="addSp modSp new mod">
        <pc:chgData name="ESTEVE ORTEGA, MARIA TERESA" userId="f9fd3dfb-4dc5-4281-a09a-715206d7b0ae" providerId="ADAL" clId="{8F6496AD-D773-4D81-AD13-A33CC2B4AB15}" dt="2026-01-26T09:26:48.722" v="83" actId="20577"/>
        <pc:sldMkLst>
          <pc:docMk/>
          <pc:sldMk cId="2436666398" sldId="258"/>
        </pc:sldMkLst>
        <pc:spChg chg="add mod">
          <ac:chgData name="ESTEVE ORTEGA, MARIA TERESA" userId="f9fd3dfb-4dc5-4281-a09a-715206d7b0ae" providerId="ADAL" clId="{8F6496AD-D773-4D81-AD13-A33CC2B4AB15}" dt="2026-01-26T09:26:13.528" v="61" actId="1076"/>
          <ac:spMkLst>
            <pc:docMk/>
            <pc:sldMk cId="2436666398" sldId="258"/>
            <ac:spMk id="4" creationId="{4852FAAF-AEC8-B5C4-8922-99C3E1F19E11}"/>
          </ac:spMkLst>
        </pc:spChg>
        <pc:spChg chg="add mod">
          <ac:chgData name="ESTEVE ORTEGA, MARIA TERESA" userId="f9fd3dfb-4dc5-4281-a09a-715206d7b0ae" providerId="ADAL" clId="{8F6496AD-D773-4D81-AD13-A33CC2B4AB15}" dt="2026-01-26T09:26:48.722" v="83" actId="20577"/>
          <ac:spMkLst>
            <pc:docMk/>
            <pc:sldMk cId="2436666398" sldId="258"/>
            <ac:spMk id="5" creationId="{C2602806-4463-6ABC-E64E-A34D8A74007C}"/>
          </ac:spMkLst>
        </pc:spChg>
        <pc:picChg chg="add mod">
          <ac:chgData name="ESTEVE ORTEGA, MARIA TERESA" userId="f9fd3dfb-4dc5-4281-a09a-715206d7b0ae" providerId="ADAL" clId="{8F6496AD-D773-4D81-AD13-A33CC2B4AB15}" dt="2026-01-26T09:06:01.150" v="5" actId="27614"/>
          <ac:picMkLst>
            <pc:docMk/>
            <pc:sldMk cId="2436666398" sldId="258"/>
            <ac:picMk id="3" creationId="{2AD70D9B-F4E7-C3C5-8DE0-6395D9A885D7}"/>
          </ac:picMkLst>
        </pc:picChg>
      </pc:sldChg>
      <pc:sldChg chg="addSp modSp new mod">
        <pc:chgData name="ESTEVE ORTEGA, MARIA TERESA" userId="f9fd3dfb-4dc5-4281-a09a-715206d7b0ae" providerId="ADAL" clId="{8F6496AD-D773-4D81-AD13-A33CC2B4AB15}" dt="2026-01-26T09:27:10.180" v="99" actId="20577"/>
        <pc:sldMkLst>
          <pc:docMk/>
          <pc:sldMk cId="701068246" sldId="259"/>
        </pc:sldMkLst>
        <pc:spChg chg="add mod">
          <ac:chgData name="ESTEVE ORTEGA, MARIA TERESA" userId="f9fd3dfb-4dc5-4281-a09a-715206d7b0ae" providerId="ADAL" clId="{8F6496AD-D773-4D81-AD13-A33CC2B4AB15}" dt="2026-01-26T09:26:58.174" v="84" actId="1076"/>
          <ac:spMkLst>
            <pc:docMk/>
            <pc:sldMk cId="701068246" sldId="259"/>
            <ac:spMk id="4" creationId="{A30E2EF3-6715-CAF6-3C81-58AA8F954E07}"/>
          </ac:spMkLst>
        </pc:spChg>
        <pc:spChg chg="add mod">
          <ac:chgData name="ESTEVE ORTEGA, MARIA TERESA" userId="f9fd3dfb-4dc5-4281-a09a-715206d7b0ae" providerId="ADAL" clId="{8F6496AD-D773-4D81-AD13-A33CC2B4AB15}" dt="2026-01-26T09:27:10.180" v="99" actId="20577"/>
          <ac:spMkLst>
            <pc:docMk/>
            <pc:sldMk cId="701068246" sldId="259"/>
            <ac:spMk id="5" creationId="{84BF6762-0E09-6AE6-81A7-BCE6A30CED74}"/>
          </ac:spMkLst>
        </pc:spChg>
        <pc:picChg chg="add mod">
          <ac:chgData name="ESTEVE ORTEGA, MARIA TERESA" userId="f9fd3dfb-4dc5-4281-a09a-715206d7b0ae" providerId="ADAL" clId="{8F6496AD-D773-4D81-AD13-A33CC2B4AB15}" dt="2026-01-26T09:11:06.549" v="23" actId="962"/>
          <ac:picMkLst>
            <pc:docMk/>
            <pc:sldMk cId="701068246" sldId="259"/>
            <ac:picMk id="3" creationId="{6821A80C-5929-A1A8-9683-848DD164CD9B}"/>
          </ac:picMkLst>
        </pc:picChg>
      </pc:sldChg>
      <pc:sldChg chg="addSp modSp new mod">
        <pc:chgData name="ESTEVE ORTEGA, MARIA TERESA" userId="f9fd3dfb-4dc5-4281-a09a-715206d7b0ae" providerId="ADAL" clId="{8F6496AD-D773-4D81-AD13-A33CC2B4AB15}" dt="2026-01-26T09:27:22.439" v="120" actId="20577"/>
        <pc:sldMkLst>
          <pc:docMk/>
          <pc:sldMk cId="2049882829" sldId="260"/>
        </pc:sldMkLst>
        <pc:spChg chg="add mod">
          <ac:chgData name="ESTEVE ORTEGA, MARIA TERESA" userId="f9fd3dfb-4dc5-4281-a09a-715206d7b0ae" providerId="ADAL" clId="{8F6496AD-D773-4D81-AD13-A33CC2B4AB15}" dt="2026-01-26T09:27:14.931" v="100" actId="1076"/>
          <ac:spMkLst>
            <pc:docMk/>
            <pc:sldMk cId="2049882829" sldId="260"/>
            <ac:spMk id="4" creationId="{2DF04446-95D3-748A-D5BC-FB14C17EF841}"/>
          </ac:spMkLst>
        </pc:spChg>
        <pc:spChg chg="add mod">
          <ac:chgData name="ESTEVE ORTEGA, MARIA TERESA" userId="f9fd3dfb-4dc5-4281-a09a-715206d7b0ae" providerId="ADAL" clId="{8F6496AD-D773-4D81-AD13-A33CC2B4AB15}" dt="2026-01-26T09:27:22.439" v="120" actId="20577"/>
          <ac:spMkLst>
            <pc:docMk/>
            <pc:sldMk cId="2049882829" sldId="260"/>
            <ac:spMk id="5" creationId="{EFB19DBB-BE38-5A9E-C14B-F70CA064AE58}"/>
          </ac:spMkLst>
        </pc:spChg>
        <pc:picChg chg="add mod">
          <ac:chgData name="ESTEVE ORTEGA, MARIA TERESA" userId="f9fd3dfb-4dc5-4281-a09a-715206d7b0ae" providerId="ADAL" clId="{8F6496AD-D773-4D81-AD13-A33CC2B4AB15}" dt="2026-01-26T09:20:44.307" v="30" actId="962"/>
          <ac:picMkLst>
            <pc:docMk/>
            <pc:sldMk cId="2049882829" sldId="260"/>
            <ac:picMk id="3" creationId="{20F687DC-85C5-995B-5CC3-172AD884CA29}"/>
          </ac:picMkLst>
        </pc:picChg>
      </pc:sldChg>
      <pc:sldChg chg="addSp modSp new mod">
        <pc:chgData name="ESTEVE ORTEGA, MARIA TERESA" userId="f9fd3dfb-4dc5-4281-a09a-715206d7b0ae" providerId="ADAL" clId="{8F6496AD-D773-4D81-AD13-A33CC2B4AB15}" dt="2026-01-26T09:30:49.981" v="175" actId="20577"/>
        <pc:sldMkLst>
          <pc:docMk/>
          <pc:sldMk cId="3487830435" sldId="261"/>
        </pc:sldMkLst>
        <pc:spChg chg="add mod">
          <ac:chgData name="ESTEVE ORTEGA, MARIA TERESA" userId="f9fd3dfb-4dc5-4281-a09a-715206d7b0ae" providerId="ADAL" clId="{8F6496AD-D773-4D81-AD13-A33CC2B4AB15}" dt="2026-01-26T09:28:58.633" v="121" actId="1076"/>
          <ac:spMkLst>
            <pc:docMk/>
            <pc:sldMk cId="3487830435" sldId="261"/>
            <ac:spMk id="4" creationId="{579FAD4E-18C7-B24A-AC1D-0A2F48E9C664}"/>
          </ac:spMkLst>
        </pc:spChg>
        <pc:spChg chg="add mod">
          <ac:chgData name="ESTEVE ORTEGA, MARIA TERESA" userId="f9fd3dfb-4dc5-4281-a09a-715206d7b0ae" providerId="ADAL" clId="{8F6496AD-D773-4D81-AD13-A33CC2B4AB15}" dt="2026-01-26T09:30:49.981" v="175" actId="20577"/>
          <ac:spMkLst>
            <pc:docMk/>
            <pc:sldMk cId="3487830435" sldId="261"/>
            <ac:spMk id="5" creationId="{E1B6FD41-6516-82D8-6029-DA6052FA71B2}"/>
          </ac:spMkLst>
        </pc:spChg>
        <pc:picChg chg="add mod">
          <ac:chgData name="ESTEVE ORTEGA, MARIA TERESA" userId="f9fd3dfb-4dc5-4281-a09a-715206d7b0ae" providerId="ADAL" clId="{8F6496AD-D773-4D81-AD13-A33CC2B4AB15}" dt="2026-01-26T09:24:09.336" v="48" actId="27614"/>
          <ac:picMkLst>
            <pc:docMk/>
            <pc:sldMk cId="3487830435" sldId="261"/>
            <ac:picMk id="3" creationId="{1972719C-7365-DDC4-C1EC-4685EF1438C1}"/>
          </ac:picMkLst>
        </pc:picChg>
      </pc:sldChg>
      <pc:sldChg chg="addSp modSp new mod">
        <pc:chgData name="ESTEVE ORTEGA, MARIA TERESA" userId="f9fd3dfb-4dc5-4281-a09a-715206d7b0ae" providerId="ADAL" clId="{8F6496AD-D773-4D81-AD13-A33CC2B4AB15}" dt="2026-01-26T09:31:18.663" v="209"/>
        <pc:sldMkLst>
          <pc:docMk/>
          <pc:sldMk cId="2470125378" sldId="262"/>
        </pc:sldMkLst>
        <pc:spChg chg="add mod">
          <ac:chgData name="ESTEVE ORTEGA, MARIA TERESA" userId="f9fd3dfb-4dc5-4281-a09a-715206d7b0ae" providerId="ADAL" clId="{8F6496AD-D773-4D81-AD13-A33CC2B4AB15}" dt="2026-01-26T09:31:18.663" v="209"/>
          <ac:spMkLst>
            <pc:docMk/>
            <pc:sldMk cId="2470125378" sldId="262"/>
            <ac:spMk id="4" creationId="{5ACE0523-7D2B-43C8-C2A9-3E1C96C43DE3}"/>
          </ac:spMkLst>
        </pc:spChg>
        <pc:spChg chg="add mod">
          <ac:chgData name="ESTEVE ORTEGA, MARIA TERESA" userId="f9fd3dfb-4dc5-4281-a09a-715206d7b0ae" providerId="ADAL" clId="{8F6496AD-D773-4D81-AD13-A33CC2B4AB15}" dt="2026-01-26T09:30:59.622" v="206" actId="20577"/>
          <ac:spMkLst>
            <pc:docMk/>
            <pc:sldMk cId="2470125378" sldId="262"/>
            <ac:spMk id="5" creationId="{4DCBC688-DC70-223D-BB92-E1A163C6F022}"/>
          </ac:spMkLst>
        </pc:spChg>
        <pc:picChg chg="add mod">
          <ac:chgData name="ESTEVE ORTEGA, MARIA TERESA" userId="f9fd3dfb-4dc5-4281-a09a-715206d7b0ae" providerId="ADAL" clId="{8F6496AD-D773-4D81-AD13-A33CC2B4AB15}" dt="2026-01-26T09:29:35.964" v="142" actId="27614"/>
          <ac:picMkLst>
            <pc:docMk/>
            <pc:sldMk cId="2470125378" sldId="262"/>
            <ac:picMk id="3" creationId="{16181FB1-8A22-7B16-BCE0-9F7E4338BDA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5C556-DAD8-61AD-F594-0CCAF93FB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694FFA-F683-F3B5-EA3C-F548CD6EB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57DBD1-8E53-7E8A-22B3-A59E5E926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59ADD6-B0A8-D306-FACA-311C9EF5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0A2319-EC62-723A-B8D0-060289D6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563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016DF-97EF-96BC-565C-EB56586A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E85ADF-EE24-98CE-1964-AA93302C6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21D1AE-E537-0E90-FAB1-A4FE3678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6F99F9-486F-C34A-4E59-B84C22FE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CCD4F8-8A87-B76D-A00E-50D75C7C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4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2FCD4D-2866-CF83-E6B8-83289F1533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5B3C596-C4D2-BCDC-B654-8BAAE42C2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C73C01-50C9-0F31-C64C-8356F20BB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1BC4F8-FD45-B35D-BB41-6D683989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AC7FBD-7870-8B28-B4E1-8EDD0DF2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404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44A70-D4F5-6F2A-3AF6-E583A289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A842D0-9F73-3FDE-2729-BD4279BBB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855D6C-B1E7-F1AB-7B58-E62986FB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69A008-6A6E-9AE8-873D-9519ECFB7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5AFA2C-3E8A-2AF2-C4F7-FFFCBD78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58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8C1C5-433A-14EE-6EE9-4955E541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F29D8E-B895-DFDD-D4C4-BC7250927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262A00-8F27-0020-444A-FE09E06C7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D11E12-FF31-432F-4695-FA6343691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6D00A4-6E45-1821-3B6B-673BD871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848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33415-B3B7-493D-326F-F4AC1C4F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048A2-0663-897D-2BC4-01C19DD6E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6F49F2C-E214-F368-B987-E13DC315D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0B0D711-7FFF-7A41-53FE-536D13C8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D0E601-F77C-FB29-9C9E-FE8577C96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D6174A-3A3A-A777-D139-4A47E6ECB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42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E77A00-DC85-6DBA-FAE9-211BBFC7F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84F98E-B92C-0D54-110D-1AC522ADB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137F36-2B39-7DBB-14B3-7C9D34DD7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94D7C5-DE80-E56B-C688-9A1A7FA32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DE58339-3932-D7BA-9DA5-59F638871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B536AD-A86F-FBF0-27D4-680C77F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A75C659-89AF-0A90-88A9-14542985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09D228C-473F-129C-B1E6-2B30164C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08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012B6-DD9F-589D-9DCB-ED210E0F4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88C41F-2CB7-C7D8-2F92-6BA4C9DA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77F7FE-B263-5BAA-C9A7-855C7EDD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B57FD9-81EB-068B-B58E-A24A29BD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994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32CFD7-01FE-F1B6-CA2A-6EC318E5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B41CC2-F4BD-4C4E-C64B-9859E9F1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933684-715B-F28E-8CB4-9C35225A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805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95AFC-6140-C70B-AD56-96AE4A65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9BB0E5-6DBE-3F14-AF1D-6245E9FC4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02F12F3-4372-54C4-0BBA-C6E1B32E6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FFD74B-874F-E8E6-5229-84C2F6B5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76AFFB-C846-4A9F-BA20-68D776760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7E8A86-4A5B-DF9E-97E7-F7055B1D3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90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298BD-14F1-ACE4-105A-F152EA9C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615413-5E18-5B4D-13D0-1EDFC2372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38898E-98AA-087A-D176-70764EAA3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546736-7758-FB06-EE6F-B8C63E72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DE6DA2-4E59-4E9E-97D8-956A700B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73B79C-AFDF-057E-75A6-026D8763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145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D45ED43-D14A-75C9-584B-7926E991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06D784-1EE1-5A78-1202-2EF2AF8C9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1291A0-7236-36F5-487A-3FACD697F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DECA7-30A8-456C-9B61-8499E009D2D5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681DDE-6DCC-5032-EF1C-E45DC3110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9496EC-3CC2-2DB7-ECB5-C807EDB61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F4039C-DFD8-4785-A1A9-45E5203E43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1089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0F043D6-29C7-4FC7-53D7-91781A4DC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65C47306-4A95-4C5A-E878-B9FE84544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F186E44-09D2-656F-FA69-355A7E3A4797}"/>
              </a:ext>
            </a:extLst>
          </p:cNvPr>
          <p:cNvSpPr/>
          <p:nvPr/>
        </p:nvSpPr>
        <p:spPr>
          <a:xfrm>
            <a:off x="941832" y="3300984"/>
            <a:ext cx="2148840" cy="18379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Section</a:t>
            </a:r>
            <a:r>
              <a:rPr lang="es-ES" dirty="0"/>
              <a:t> 2</a:t>
            </a:r>
            <a:br>
              <a:rPr lang="es-ES" dirty="0"/>
            </a:br>
            <a:r>
              <a:rPr lang="en-US" b="1" dirty="0"/>
              <a:t>A Different Kind of Technology Company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F86B2A-88D0-600C-BAB6-3D2492B9862D}"/>
              </a:ext>
            </a:extLst>
          </p:cNvPr>
          <p:cNvSpPr/>
          <p:nvPr/>
        </p:nvSpPr>
        <p:spPr>
          <a:xfrm>
            <a:off x="1021080" y="1176528"/>
            <a:ext cx="2148840" cy="18379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91189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El contenido generado por IA puede ser incorrecto.">
            <a:extLst>
              <a:ext uri="{FF2B5EF4-FFF2-40B4-BE49-F238E27FC236}">
                <a16:creationId xmlns:a16="http://schemas.microsoft.com/office/drawing/2014/main" id="{2AD70D9B-F4E7-C3C5-8DE0-6395D9A8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852FAAF-AEC8-B5C4-8922-99C3E1F19E11}"/>
              </a:ext>
            </a:extLst>
          </p:cNvPr>
          <p:cNvSpPr/>
          <p:nvPr/>
        </p:nvSpPr>
        <p:spPr>
          <a:xfrm>
            <a:off x="713232" y="3054096"/>
            <a:ext cx="1837944" cy="22311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Section</a:t>
            </a:r>
            <a:r>
              <a:rPr lang="es-ES" dirty="0"/>
              <a:t> 3</a:t>
            </a:r>
            <a:br>
              <a:rPr lang="es-ES" dirty="0"/>
            </a:br>
            <a:r>
              <a:rPr lang="en-US" b="1" dirty="0"/>
              <a:t>System Families 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2602806-4463-6ABC-E64E-A34D8A74007C}"/>
              </a:ext>
            </a:extLst>
          </p:cNvPr>
          <p:cNvSpPr/>
          <p:nvPr/>
        </p:nvSpPr>
        <p:spPr>
          <a:xfrm>
            <a:off x="792480" y="719328"/>
            <a:ext cx="2148840" cy="18379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SYSTEM FAMILIES</a:t>
            </a:r>
          </a:p>
        </p:txBody>
      </p:sp>
    </p:spTree>
    <p:extLst>
      <p:ext uri="{BB962C8B-B14F-4D97-AF65-F5344CB8AC3E}">
        <p14:creationId xmlns:p14="http://schemas.microsoft.com/office/powerpoint/2010/main" val="243666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821A80C-5929-A1A8-9683-848DD164C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30E2EF3-6715-CAF6-3C81-58AA8F954E07}"/>
              </a:ext>
            </a:extLst>
          </p:cNvPr>
          <p:cNvSpPr/>
          <p:nvPr/>
        </p:nvSpPr>
        <p:spPr>
          <a:xfrm>
            <a:off x="941832" y="3721608"/>
            <a:ext cx="1837944" cy="14356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Section</a:t>
            </a:r>
            <a:r>
              <a:rPr lang="es-ES" dirty="0"/>
              <a:t> 4</a:t>
            </a:r>
            <a:br>
              <a:rPr lang="es-ES" dirty="0"/>
            </a:br>
            <a:r>
              <a:rPr lang="en-US" b="1" dirty="0"/>
              <a:t>How We Partner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4BF6762-0E09-6AE6-81A7-BCE6A30CED74}"/>
              </a:ext>
            </a:extLst>
          </p:cNvPr>
          <p:cNvSpPr/>
          <p:nvPr/>
        </p:nvSpPr>
        <p:spPr>
          <a:xfrm>
            <a:off x="792480" y="719328"/>
            <a:ext cx="2148840" cy="18379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HOW WE PARTNER</a:t>
            </a:r>
          </a:p>
        </p:txBody>
      </p:sp>
    </p:spTree>
    <p:extLst>
      <p:ext uri="{BB962C8B-B14F-4D97-AF65-F5344CB8AC3E}">
        <p14:creationId xmlns:p14="http://schemas.microsoft.com/office/powerpoint/2010/main" val="70106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20F687DC-85C5-995B-5CC3-172AD884C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DF04446-95D3-748A-D5BC-FB14C17EF841}"/>
              </a:ext>
            </a:extLst>
          </p:cNvPr>
          <p:cNvSpPr/>
          <p:nvPr/>
        </p:nvSpPr>
        <p:spPr>
          <a:xfrm>
            <a:off x="859536" y="3429000"/>
            <a:ext cx="1828800" cy="1618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Section</a:t>
            </a:r>
            <a:r>
              <a:rPr lang="es-ES" dirty="0"/>
              <a:t> 5</a:t>
            </a:r>
            <a:br>
              <a:rPr lang="es-ES" dirty="0"/>
            </a:br>
            <a:r>
              <a:rPr lang="en-US" b="1" dirty="0"/>
              <a:t>Who We Partner With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B19DBB-BE38-5A9E-C14B-F70CA064AE58}"/>
              </a:ext>
            </a:extLst>
          </p:cNvPr>
          <p:cNvSpPr/>
          <p:nvPr/>
        </p:nvSpPr>
        <p:spPr>
          <a:xfrm>
            <a:off x="792480" y="719328"/>
            <a:ext cx="2148840" cy="18379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WHO WE PARTNER WITH</a:t>
            </a:r>
          </a:p>
        </p:txBody>
      </p:sp>
    </p:spTree>
    <p:extLst>
      <p:ext uri="{BB962C8B-B14F-4D97-AF65-F5344CB8AC3E}">
        <p14:creationId xmlns:p14="http://schemas.microsoft.com/office/powerpoint/2010/main" val="204988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El contenido generado por IA puede ser incorrecto.">
            <a:extLst>
              <a:ext uri="{FF2B5EF4-FFF2-40B4-BE49-F238E27FC236}">
                <a16:creationId xmlns:a16="http://schemas.microsoft.com/office/drawing/2014/main" id="{1972719C-7365-DDC4-C1EC-4685EF14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79FAD4E-18C7-B24A-AC1D-0A2F48E9C664}"/>
              </a:ext>
            </a:extLst>
          </p:cNvPr>
          <p:cNvSpPr/>
          <p:nvPr/>
        </p:nvSpPr>
        <p:spPr>
          <a:xfrm>
            <a:off x="978408" y="3657600"/>
            <a:ext cx="1828800" cy="1618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Section</a:t>
            </a:r>
            <a:r>
              <a:rPr lang="es-ES" dirty="0"/>
              <a:t> 6</a:t>
            </a:r>
            <a:br>
              <a:rPr lang="es-ES" dirty="0"/>
            </a:br>
            <a:r>
              <a:rPr lang="en-US" b="1" dirty="0"/>
              <a:t>Why </a:t>
            </a:r>
            <a:r>
              <a:rPr lang="en-US" b="1" dirty="0" err="1"/>
              <a:t>Aunova</a:t>
            </a:r>
            <a:r>
              <a:rPr lang="en-US" b="1" dirty="0"/>
              <a:t> Exists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1B6FD41-6516-82D8-6029-DA6052FA71B2}"/>
              </a:ext>
            </a:extLst>
          </p:cNvPr>
          <p:cNvSpPr/>
          <p:nvPr/>
        </p:nvSpPr>
        <p:spPr>
          <a:xfrm>
            <a:off x="792480" y="719328"/>
            <a:ext cx="2148840" cy="18379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WHY AUNOVA EXISTS</a:t>
            </a:r>
          </a:p>
        </p:txBody>
      </p:sp>
    </p:spTree>
    <p:extLst>
      <p:ext uri="{BB962C8B-B14F-4D97-AF65-F5344CB8AC3E}">
        <p14:creationId xmlns:p14="http://schemas.microsoft.com/office/powerpoint/2010/main" val="348783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16181FB1-8A22-7B16-BCE0-9F7E4338B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ACE0523-7D2B-43C8-C2A9-3E1C96C43DE3}"/>
              </a:ext>
            </a:extLst>
          </p:cNvPr>
          <p:cNvSpPr/>
          <p:nvPr/>
        </p:nvSpPr>
        <p:spPr>
          <a:xfrm>
            <a:off x="978408" y="3657600"/>
            <a:ext cx="1828800" cy="1618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Section</a:t>
            </a:r>
            <a:r>
              <a:rPr lang="es-ES" dirty="0"/>
              <a:t> 7</a:t>
            </a:r>
            <a:br>
              <a:rPr lang="es-ES" dirty="0"/>
            </a:br>
            <a:r>
              <a:rPr lang="en-US" b="1" dirty="0"/>
              <a:t>Begin a Strategic Conversation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DCBC688-DC70-223D-BB92-E1A163C6F022}"/>
              </a:ext>
            </a:extLst>
          </p:cNvPr>
          <p:cNvSpPr/>
          <p:nvPr/>
        </p:nvSpPr>
        <p:spPr>
          <a:xfrm>
            <a:off x="792480" y="719328"/>
            <a:ext cx="2148840" cy="18379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BEGING A STRATEGIC CONVERSATION</a:t>
            </a:r>
          </a:p>
        </p:txBody>
      </p:sp>
    </p:spTree>
    <p:extLst>
      <p:ext uri="{BB962C8B-B14F-4D97-AF65-F5344CB8AC3E}">
        <p14:creationId xmlns:p14="http://schemas.microsoft.com/office/powerpoint/2010/main" val="24701253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7295cc1-d279-42ac-ab4d-3b0f4fece050}" enabled="1" method="Standard" siteId="{a19f121d-81e1-4858-a9d8-736e267fd4c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57</Words>
  <Application>Microsoft Office PowerPoint</Application>
  <PresentationFormat>Panorámica</PresentationFormat>
  <Paragraphs>12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ESTEVE ORTEGA, MARIA TERESA</dc:creator>
  <cp:lastModifiedBy>ESTEVE ORTEGA, MARIA TERESA</cp:lastModifiedBy>
  <cp:revision>1</cp:revision>
  <dcterms:created xsi:type="dcterms:W3CDTF">2026-01-26T08:57:56Z</dcterms:created>
  <dcterms:modified xsi:type="dcterms:W3CDTF">2026-01-26T09:31:21Z</dcterms:modified>
</cp:coreProperties>
</file>